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63" r:id="rId2"/>
    <p:sldId id="632" r:id="rId3"/>
    <p:sldId id="597" r:id="rId4"/>
    <p:sldId id="631" r:id="rId5"/>
    <p:sldId id="611" r:id="rId6"/>
    <p:sldId id="565" r:id="rId7"/>
    <p:sldId id="564" r:id="rId8"/>
    <p:sldId id="566" r:id="rId9"/>
    <p:sldId id="627" r:id="rId10"/>
    <p:sldId id="580" r:id="rId11"/>
    <p:sldId id="630" r:id="rId12"/>
    <p:sldId id="651" r:id="rId13"/>
    <p:sldId id="583" r:id="rId14"/>
    <p:sldId id="584" r:id="rId15"/>
    <p:sldId id="585" r:id="rId16"/>
    <p:sldId id="586" r:id="rId17"/>
    <p:sldId id="587" r:id="rId18"/>
    <p:sldId id="588" r:id="rId19"/>
    <p:sldId id="589" r:id="rId20"/>
    <p:sldId id="590" r:id="rId21"/>
    <p:sldId id="591" r:id="rId22"/>
    <p:sldId id="592" r:id="rId23"/>
    <p:sldId id="593" r:id="rId24"/>
    <p:sldId id="594" r:id="rId25"/>
    <p:sldId id="595" r:id="rId26"/>
    <p:sldId id="596" r:id="rId27"/>
    <p:sldId id="629" r:id="rId28"/>
    <p:sldId id="598" r:id="rId29"/>
    <p:sldId id="599" r:id="rId30"/>
    <p:sldId id="600" r:id="rId31"/>
    <p:sldId id="601" r:id="rId32"/>
    <p:sldId id="602" r:id="rId33"/>
    <p:sldId id="603" r:id="rId34"/>
    <p:sldId id="604" r:id="rId35"/>
    <p:sldId id="605" r:id="rId36"/>
    <p:sldId id="606" r:id="rId37"/>
    <p:sldId id="607" r:id="rId38"/>
    <p:sldId id="608" r:id="rId39"/>
    <p:sldId id="609" r:id="rId40"/>
    <p:sldId id="610" r:id="rId41"/>
    <p:sldId id="628" r:id="rId42"/>
    <p:sldId id="612" r:id="rId43"/>
    <p:sldId id="613" r:id="rId44"/>
    <p:sldId id="615" r:id="rId45"/>
    <p:sldId id="617" r:id="rId46"/>
    <p:sldId id="619" r:id="rId47"/>
    <p:sldId id="620" r:id="rId48"/>
    <p:sldId id="621" r:id="rId49"/>
    <p:sldId id="623" r:id="rId50"/>
    <p:sldId id="624" r:id="rId51"/>
    <p:sldId id="625" r:id="rId5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595959"/>
    <a:srgbClr val="F5F5F5"/>
    <a:srgbClr val="EF8813"/>
    <a:srgbClr val="404040"/>
    <a:srgbClr val="F08813"/>
    <a:srgbClr val="BB000B"/>
    <a:srgbClr val="FF383A"/>
    <a:srgbClr val="B5B6E6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949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156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49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484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402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3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89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011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28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2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177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45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8.v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1.v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2.v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3.v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4.v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30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5.v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6.v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7.v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36.png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8.v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oleObject" Target="../embeddings/oleObject1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9.v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40.png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0.v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1.v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44.png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2.v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46.png"/><Relationship Id="rId5" Type="http://schemas.openxmlformats.org/officeDocument/2006/relationships/oleObject" Target="../embeddings/oleObject23.bin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3.v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oleObject" Target="../embeddings/oleObject2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4.v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0.jpeg"/><Relationship Id="rId5" Type="http://schemas.openxmlformats.org/officeDocument/2006/relationships/image" Target="../media/image48.png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5.v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6.bin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6.vml"/><Relationship Id="rId1" Type="http://schemas.openxmlformats.org/officeDocument/2006/relationships/themeOverride" Target="../theme/themeOverride27.xml"/><Relationship Id="rId6" Type="http://schemas.openxmlformats.org/officeDocument/2006/relationships/image" Target="../media/image52.jpeg"/><Relationship Id="rId5" Type="http://schemas.openxmlformats.org/officeDocument/2006/relationships/image" Target="../media/image5.png"/><Relationship Id="rId4" Type="http://schemas.openxmlformats.org/officeDocument/2006/relationships/oleObject" Target="../embeddings/oleObject2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7.v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53.png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8.v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55.png"/><Relationship Id="rId5" Type="http://schemas.openxmlformats.org/officeDocument/2006/relationships/oleObject" Target="../embeddings/oleObject29.bin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9.v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57.png"/><Relationship Id="rId5" Type="http://schemas.openxmlformats.org/officeDocument/2006/relationships/oleObject" Target="../embeddings/oleObject30.bin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0.vml"/><Relationship Id="rId1" Type="http://schemas.openxmlformats.org/officeDocument/2006/relationships/themeOverride" Target="../theme/themeOverride31.xml"/><Relationship Id="rId6" Type="http://schemas.openxmlformats.org/officeDocument/2006/relationships/image" Target="../media/image59.jpeg"/><Relationship Id="rId5" Type="http://schemas.openxmlformats.org/officeDocument/2006/relationships/image" Target="../media/image57.png"/><Relationship Id="rId4" Type="http://schemas.openxmlformats.org/officeDocument/2006/relationships/oleObject" Target="../embeddings/oleObject3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1.v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60.jpeg"/><Relationship Id="rId5" Type="http://schemas.openxmlformats.org/officeDocument/2006/relationships/image" Target="../media/image57.png"/><Relationship Id="rId4" Type="http://schemas.openxmlformats.org/officeDocument/2006/relationships/oleObject" Target="../embeddings/oleObject3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2.vml"/><Relationship Id="rId1" Type="http://schemas.openxmlformats.org/officeDocument/2006/relationships/themeOverride" Target="../theme/themeOverride36.xml"/><Relationship Id="rId6" Type="http://schemas.openxmlformats.org/officeDocument/2006/relationships/image" Target="../media/image64.png"/><Relationship Id="rId5" Type="http://schemas.openxmlformats.org/officeDocument/2006/relationships/oleObject" Target="../embeddings/oleObject33.bin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3.vml"/><Relationship Id="rId1" Type="http://schemas.openxmlformats.org/officeDocument/2006/relationships/themeOverride" Target="../theme/themeOverride37.xml"/><Relationship Id="rId6" Type="http://schemas.openxmlformats.org/officeDocument/2006/relationships/image" Target="../media/image66.png"/><Relationship Id="rId5" Type="http://schemas.openxmlformats.org/officeDocument/2006/relationships/oleObject" Target="../embeddings/oleObject34.bin"/><Relationship Id="rId4" Type="http://schemas.openxmlformats.org/officeDocument/2006/relationships/image" Target="../media/image6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4.v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68.jpeg"/><Relationship Id="rId5" Type="http://schemas.openxmlformats.org/officeDocument/2006/relationships/image" Target="../media/image66.png"/><Relationship Id="rId4" Type="http://schemas.openxmlformats.org/officeDocument/2006/relationships/oleObject" Target="../embeddings/oleObject3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5.vml"/><Relationship Id="rId1" Type="http://schemas.openxmlformats.org/officeDocument/2006/relationships/themeOverride" Target="../theme/themeOverride39.xml"/><Relationship Id="rId6" Type="http://schemas.openxmlformats.org/officeDocument/2006/relationships/image" Target="../media/image69.png"/><Relationship Id="rId5" Type="http://schemas.openxmlformats.org/officeDocument/2006/relationships/oleObject" Target="../embeddings/oleObject36.bin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6.vml"/><Relationship Id="rId1" Type="http://schemas.openxmlformats.org/officeDocument/2006/relationships/themeOverride" Target="../theme/themeOverride40.x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37.bin"/><Relationship Id="rId4" Type="http://schemas.openxmlformats.org/officeDocument/2006/relationships/image" Target="../media/image7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7.vml"/><Relationship Id="rId1" Type="http://schemas.openxmlformats.org/officeDocument/2006/relationships/themeOverride" Target="../theme/themeOverride41.xml"/><Relationship Id="rId6" Type="http://schemas.openxmlformats.org/officeDocument/2006/relationships/image" Target="../media/image72.png"/><Relationship Id="rId5" Type="http://schemas.openxmlformats.org/officeDocument/2006/relationships/oleObject" Target="../embeddings/oleObject38.bin"/><Relationship Id="rId4" Type="http://schemas.openxmlformats.org/officeDocument/2006/relationships/image" Target="../media/image7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8.vml"/><Relationship Id="rId1" Type="http://schemas.openxmlformats.org/officeDocument/2006/relationships/themeOverride" Target="../theme/themeOverride42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oleObject" Target="../embeddings/oleObject39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9.vml"/><Relationship Id="rId1" Type="http://schemas.openxmlformats.org/officeDocument/2006/relationships/themeOverride" Target="../theme/themeOverride43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oleObject" Target="../embeddings/oleObject40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0.vml"/><Relationship Id="rId1" Type="http://schemas.openxmlformats.org/officeDocument/2006/relationships/themeOverride" Target="../theme/themeOverride44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oleObject" Target="../embeddings/oleObject41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1.vml"/><Relationship Id="rId1" Type="http://schemas.openxmlformats.org/officeDocument/2006/relationships/themeOverride" Target="../theme/themeOverride45.xml"/><Relationship Id="rId6" Type="http://schemas.openxmlformats.org/officeDocument/2006/relationships/image" Target="../media/image81.jpeg"/><Relationship Id="rId5" Type="http://schemas.openxmlformats.org/officeDocument/2006/relationships/image" Target="../media/image80.png"/><Relationship Id="rId4" Type="http://schemas.openxmlformats.org/officeDocument/2006/relationships/oleObject" Target="../embeddings/oleObject42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2.vml"/><Relationship Id="rId1" Type="http://schemas.openxmlformats.org/officeDocument/2006/relationships/themeOverride" Target="../theme/themeOverride46.xml"/><Relationship Id="rId6" Type="http://schemas.openxmlformats.org/officeDocument/2006/relationships/image" Target="../media/image82.png"/><Relationship Id="rId5" Type="http://schemas.openxmlformats.org/officeDocument/2006/relationships/oleObject" Target="../embeddings/oleObject43.bin"/><Relationship Id="rId4" Type="http://schemas.openxmlformats.org/officeDocument/2006/relationships/image" Target="../media/image8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3.vml"/><Relationship Id="rId1" Type="http://schemas.openxmlformats.org/officeDocument/2006/relationships/themeOverride" Target="../theme/themeOverride47.xml"/><Relationship Id="rId6" Type="http://schemas.openxmlformats.org/officeDocument/2006/relationships/image" Target="../media/image84.png"/><Relationship Id="rId5" Type="http://schemas.openxmlformats.org/officeDocument/2006/relationships/oleObject" Target="../embeddings/oleObject44.bin"/><Relationship Id="rId4" Type="http://schemas.openxmlformats.org/officeDocument/2006/relationships/image" Target="../media/image8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4.vml"/><Relationship Id="rId1" Type="http://schemas.openxmlformats.org/officeDocument/2006/relationships/themeOverride" Target="../theme/themeOverride50.xml"/><Relationship Id="rId6" Type="http://schemas.openxmlformats.org/officeDocument/2006/relationships/image" Target="../media/image88.png"/><Relationship Id="rId5" Type="http://schemas.openxmlformats.org/officeDocument/2006/relationships/oleObject" Target="../embeddings/oleObject45.bin"/><Relationship Id="rId4" Type="http://schemas.openxmlformats.org/officeDocument/2006/relationships/image" Target="../media/image8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5.bin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6.v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6.jpeg"/><Relationship Id="rId5" Type="http://schemas.openxmlformats.org/officeDocument/2006/relationships/image" Target="../media/image12.png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7.v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직선 연결선 15"/>
          <p:cNvCxnSpPr>
            <a:cxnSpLocks/>
          </p:cNvCxnSpPr>
          <p:nvPr/>
        </p:nvCxnSpPr>
        <p:spPr>
          <a:xfrm>
            <a:off x="3590925" y="3429000"/>
            <a:ext cx="4968000" cy="2464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>
            <a:extLst>
              <a:ext uri="{FF2B5EF4-FFF2-40B4-BE49-F238E27FC236}">
                <a16:creationId xmlns:a16="http://schemas.microsoft.com/office/drawing/2014/main" id="{8A23AFE8-78AE-4AF0-97D8-8B5FE0A8C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3" r="31540" b="197"/>
          <a:stretch>
            <a:fillRect/>
          </a:stretch>
        </p:blipFill>
        <p:spPr>
          <a:xfrm>
            <a:off x="11339790" y="0"/>
            <a:ext cx="857250" cy="6844498"/>
          </a:xfrm>
          <a:custGeom>
            <a:avLst/>
            <a:gdLst>
              <a:gd name="connsiteX0" fmla="*/ 0 w 857250"/>
              <a:gd name="connsiteY0" fmla="*/ 0 h 6844498"/>
              <a:gd name="connsiteX1" fmla="*/ 857250 w 857250"/>
              <a:gd name="connsiteY1" fmla="*/ 0 h 6844498"/>
              <a:gd name="connsiteX2" fmla="*/ 857250 w 857250"/>
              <a:gd name="connsiteY2" fmla="*/ 6844498 h 6844498"/>
              <a:gd name="connsiteX3" fmla="*/ 0 w 857250"/>
              <a:gd name="connsiteY3" fmla="*/ 6844498 h 684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0" h="6844498">
                <a:moveTo>
                  <a:pt x="0" y="0"/>
                </a:moveTo>
                <a:lnTo>
                  <a:pt x="857250" y="0"/>
                </a:lnTo>
                <a:lnTo>
                  <a:pt x="857250" y="6844498"/>
                </a:lnTo>
                <a:lnTo>
                  <a:pt x="0" y="6844498"/>
                </a:lnTo>
                <a:close/>
              </a:path>
            </a:pathLst>
          </a:cu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A810414-46E6-485D-80BF-5B0F45B1B5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5" r="71762" b="197"/>
          <a:stretch>
            <a:fillRect/>
          </a:stretch>
        </p:blipFill>
        <p:spPr>
          <a:xfrm>
            <a:off x="-9816" y="0"/>
            <a:ext cx="857250" cy="6844498"/>
          </a:xfrm>
          <a:custGeom>
            <a:avLst/>
            <a:gdLst>
              <a:gd name="connsiteX0" fmla="*/ 0 w 857250"/>
              <a:gd name="connsiteY0" fmla="*/ 0 h 6844498"/>
              <a:gd name="connsiteX1" fmla="*/ 857250 w 857250"/>
              <a:gd name="connsiteY1" fmla="*/ 0 h 6844498"/>
              <a:gd name="connsiteX2" fmla="*/ 857250 w 857250"/>
              <a:gd name="connsiteY2" fmla="*/ 6844498 h 6844498"/>
              <a:gd name="connsiteX3" fmla="*/ 0 w 857250"/>
              <a:gd name="connsiteY3" fmla="*/ 6844498 h 684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0" h="6844498">
                <a:moveTo>
                  <a:pt x="0" y="0"/>
                </a:moveTo>
                <a:lnTo>
                  <a:pt x="857250" y="0"/>
                </a:lnTo>
                <a:lnTo>
                  <a:pt x="857250" y="6844498"/>
                </a:lnTo>
                <a:lnTo>
                  <a:pt x="0" y="6844498"/>
                </a:ln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E3100B3-FFE4-4DAB-9F37-B1705149DE1C}"/>
              </a:ext>
            </a:extLst>
          </p:cNvPr>
          <p:cNvSpPr txBox="1"/>
          <p:nvPr/>
        </p:nvSpPr>
        <p:spPr>
          <a:xfrm>
            <a:off x="3943954" y="2608812"/>
            <a:ext cx="4392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에스코어 드림 9 Black" panose="020B0A03030302020204" pitchFamily="34" charset="-127"/>
                <a:ea typeface="에스코어 드림 9 Black" panose="020B0A03030302020204" pitchFamily="34" charset="-127"/>
              </a:rPr>
              <a:t>23</a:t>
            </a:r>
            <a:r>
              <a:rPr lang="ko-KR" altLang="en-US" sz="4000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에스코어 드림 9 Black" panose="020B0A03030302020204" pitchFamily="34" charset="-127"/>
                <a:ea typeface="에스코어 드림 9 Black" panose="020B0A03030302020204" pitchFamily="34" charset="-127"/>
              </a:rPr>
              <a:t>년 제품 카탈로그</a:t>
            </a:r>
          </a:p>
        </p:txBody>
      </p:sp>
    </p:spTree>
    <p:extLst>
      <p:ext uri="{BB962C8B-B14F-4D97-AF65-F5344CB8AC3E}">
        <p14:creationId xmlns:p14="http://schemas.microsoft.com/office/powerpoint/2010/main" val="167414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2390" y="1285740"/>
            <a:ext cx="2391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1013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7/16”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9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- 0.88kg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228mm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47mm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5mm~13mm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쇼파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베니어 합판 맞물림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구두 봉합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79205" y="1279941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1775E869-B3E3-41C5-AE81-CA4B59A6F1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981" y="1292174"/>
            <a:ext cx="3434552" cy="2879872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AAF2CC40-C9CF-459A-A6D6-2C4D3883D2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619137"/>
              </p:ext>
            </p:extLst>
          </p:nvPr>
        </p:nvGraphicFramePr>
        <p:xfrm>
          <a:off x="6843980" y="4565497"/>
          <a:ext cx="3513729" cy="153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비트맵 이미지" r:id="rId5" imgW="5212080" imgH="2270880" progId="PBrush">
                  <p:embed/>
                </p:oleObj>
              </mc:Choice>
              <mc:Fallback>
                <p:oleObj name="비트맵 이미지" r:id="rId5" imgW="5212080" imgH="2270880" progId="PBrush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980" y="4565497"/>
                        <a:ext cx="3513729" cy="153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76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40471" y="357918"/>
            <a:ext cx="1911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2392" y="1277904"/>
            <a:ext cx="122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S1013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88" y="2346358"/>
            <a:ext cx="33650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- 0.99kg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215mm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43mm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190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4mm~13mm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당구대 시트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천갈이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셀프 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79205" y="128161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68635045-4159-432E-8237-0DBF9EE08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882684"/>
              </p:ext>
            </p:extLst>
          </p:nvPr>
        </p:nvGraphicFramePr>
        <p:xfrm>
          <a:off x="6822290" y="4512845"/>
          <a:ext cx="3583243" cy="19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비트맵 이미지" r:id="rId4" imgW="4053960" imgH="2232720" progId="PBrush">
                  <p:embed/>
                </p:oleObj>
              </mc:Choice>
              <mc:Fallback>
                <p:oleObj name="비트맵 이미지" r:id="rId4" imgW="4053960" imgH="2232720" progId="PBrush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2290" y="4512845"/>
                        <a:ext cx="3583243" cy="19726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8D691510-C254-4FF6-A601-DA8774D2B8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981" y="1277905"/>
            <a:ext cx="3561552" cy="286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20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6" y="1266772"/>
            <a:ext cx="2425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1022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7/16”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4464" y="235334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- 1.2kg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179mm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242mm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6mm~22mm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9941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3E08D534-CE64-47CC-8676-B89658AAA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047088"/>
              </p:ext>
            </p:extLst>
          </p:nvPr>
        </p:nvGraphicFramePr>
        <p:xfrm>
          <a:off x="6813856" y="4508213"/>
          <a:ext cx="3322663" cy="1672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비트맵 이미지" r:id="rId3" imgW="5692320" imgH="2865240" progId="PBrush">
                  <p:embed/>
                </p:oleObj>
              </mc:Choice>
              <mc:Fallback>
                <p:oleObj name="비트맵 이미지" r:id="rId3" imgW="5692320" imgH="2865240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3856" y="4508213"/>
                        <a:ext cx="3322663" cy="16724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5F18E183-8565-4F5E-A7FE-1016E02DFD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981" y="1292173"/>
            <a:ext cx="3264096" cy="289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04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6" y="1274047"/>
            <a:ext cx="231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722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 0.34”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- 1.2kg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179mm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242mm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95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- 7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7mm~22mm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간판 프레임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방송국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셋트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 판재 접목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F7C719B-C85C-4C8D-A98E-1F0D77DAA5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410" y="1292173"/>
            <a:ext cx="3258090" cy="2868748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46C1C670-12D6-49A6-ADB8-40A36C9619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149195"/>
              </p:ext>
            </p:extLst>
          </p:nvPr>
        </p:nvGraphicFramePr>
        <p:xfrm>
          <a:off x="6838411" y="4497909"/>
          <a:ext cx="3258089" cy="187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비트맵 이미지" r:id="rId5" imgW="3863520" imgH="2225160" progId="PBrush">
                  <p:embed/>
                </p:oleObj>
              </mc:Choice>
              <mc:Fallback>
                <p:oleObj name="비트맵 이미지" r:id="rId5" imgW="3863520" imgH="2225160" progId="PBrush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411" y="4497909"/>
                        <a:ext cx="3258089" cy="1876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27357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931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JLS38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 1/4” Narrow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- 1.35kg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236.5mm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307mm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170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MA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13mm~38mm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캐비닛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목상자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8F727CA-1169-4D57-87D7-9EFCE1CCBE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410" y="1289087"/>
            <a:ext cx="2661190" cy="2851908"/>
          </a:xfrm>
          <a:prstGeom prst="rect">
            <a:avLst/>
          </a:prstGeom>
        </p:spPr>
      </p:pic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D9E23A87-E4FB-473E-BD84-40BB0844C8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517601"/>
              </p:ext>
            </p:extLst>
          </p:nvPr>
        </p:nvGraphicFramePr>
        <p:xfrm>
          <a:off x="6838410" y="4521198"/>
          <a:ext cx="2655065" cy="1719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비트맵 이미지" r:id="rId5" imgW="4564440" imgH="2956680" progId="PBrush">
                  <p:embed/>
                </p:oleObj>
              </mc:Choice>
              <mc:Fallback>
                <p:oleObj name="비트맵 이미지" r:id="rId5" imgW="4564440" imgH="2956680" progId="PBrush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410" y="4521198"/>
                        <a:ext cx="2655065" cy="17195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753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398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JNS45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7/16”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392mm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101mm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160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- 8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25mm~50mm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포장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/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쇼파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수출용 박스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6DEA6B73-082F-4C58-B462-51E808409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747674"/>
              </p:ext>
            </p:extLst>
          </p:nvPr>
        </p:nvGraphicFramePr>
        <p:xfrm>
          <a:off x="6096000" y="4437287"/>
          <a:ext cx="2849964" cy="228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비트맵 이미지" r:id="rId4" imgW="4587120" imgH="3680640" progId="PBrush">
                  <p:embed/>
                </p:oleObj>
              </mc:Choice>
              <mc:Fallback>
                <p:oleObj name="비트맵 이미지" r:id="rId4" imgW="4587120" imgH="3680640" progId="PBrush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437287"/>
                        <a:ext cx="2849964" cy="228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92446220-54A4-4E90-89CD-AE0BA36A30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7275"/>
            <a:ext cx="2700867" cy="286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02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398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S950/16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1/2”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392mm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101mm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160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- 9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25mm~50mm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포장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/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쇼파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수출용 박스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A21BDC1-EC17-4588-9ED6-81B456796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410" y="1277274"/>
            <a:ext cx="2877582" cy="2862926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5721B2AC-B163-4BE6-A3D6-0F9B0F4224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102698"/>
              </p:ext>
            </p:extLst>
          </p:nvPr>
        </p:nvGraphicFramePr>
        <p:xfrm>
          <a:off x="6965409" y="4452203"/>
          <a:ext cx="2635791" cy="2129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비트맵 이미지" r:id="rId5" imgW="5158800" imgH="4168080" progId="PBrush">
                  <p:embed/>
                </p:oleObj>
              </mc:Choice>
              <mc:Fallback>
                <p:oleObj name="비트맵 이미지" r:id="rId5" imgW="5158800" imgH="4168080" progId="PBrush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5409" y="4452203"/>
                        <a:ext cx="2635791" cy="21297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715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1958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F30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 30mm Brad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- 1.1kg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189mm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239mm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10mm~30mm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목천장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7506089-E426-4A58-AC90-643A7FFE3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656" y="1277274"/>
            <a:ext cx="3015560" cy="2879859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848F2CD7-D8ED-4D77-9A54-89CB987EAF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671149"/>
              </p:ext>
            </p:extLst>
          </p:nvPr>
        </p:nvGraphicFramePr>
        <p:xfrm>
          <a:off x="6897857" y="4469031"/>
          <a:ext cx="2867952" cy="2223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비트맵 이미지" r:id="rId5" imgW="4541400" imgH="3520440" progId="PBrush">
                  <p:embed/>
                </p:oleObj>
              </mc:Choice>
              <mc:Fallback>
                <p:oleObj name="비트맵 이미지" r:id="rId5" imgW="4541400" imgH="3520440" progId="PBrush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7857" y="4469031"/>
                        <a:ext cx="2867952" cy="2223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254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1958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1850A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 50mm Brad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91" y="2354824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- 1.39kg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244mm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244mm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15mm~50mm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창틀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장식 띠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아트월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BC22CB29-C9EA-4F7F-ADB2-A225ACC018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289" y="1271528"/>
            <a:ext cx="2380378" cy="2881933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89F2793E-D001-4700-9229-359FCDC35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983863"/>
              </p:ext>
            </p:extLst>
          </p:nvPr>
        </p:nvGraphicFramePr>
        <p:xfrm>
          <a:off x="6848289" y="4470018"/>
          <a:ext cx="2465044" cy="2163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비트맵 이미지" r:id="rId5" imgW="4732200" imgH="4152960" progId="PBrush">
                  <p:embed/>
                </p:oleObj>
              </mc:Choice>
              <mc:Fallback>
                <p:oleObj name="비트맵 이미지" r:id="rId5" imgW="4732200" imgH="4152960" progId="PBrush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8289" y="4470018"/>
                        <a:ext cx="2465044" cy="21632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483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630R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23GA. 30mm Headless Pinner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- 1.07kg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188mm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240mm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48mm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200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- 6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12mm~30mm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마무리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636A1E3-9B6D-4139-951A-214BAF86F9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7274"/>
            <a:ext cx="3040120" cy="2871393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255C29F6-35E1-4034-907A-ACBD047D6F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840501"/>
              </p:ext>
            </p:extLst>
          </p:nvPr>
        </p:nvGraphicFramePr>
        <p:xfrm>
          <a:off x="6131103" y="4520910"/>
          <a:ext cx="3355094" cy="2119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5" name="비트맵 이미지" r:id="rId5" imgW="4488120" imgH="2834640" progId="PBrush">
                  <p:embed/>
                </p:oleObj>
              </mc:Choice>
              <mc:Fallback>
                <p:oleObj name="비트맵 이미지" r:id="rId5" imgW="4488120" imgH="2834640" progId="PBrush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1103" y="4520910"/>
                        <a:ext cx="3355094" cy="21196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201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40471" y="357918"/>
            <a:ext cx="1911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2392" y="1277904"/>
            <a:ext cx="122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A1016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2388" y="2346358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- 1.15kg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155mm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232mm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42mm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6mm~16mm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파티션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부직포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방수포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79205" y="128161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68635045-4159-432E-8237-0DBF9EE08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882684"/>
              </p:ext>
            </p:extLst>
          </p:nvPr>
        </p:nvGraphicFramePr>
        <p:xfrm>
          <a:off x="6822290" y="4512845"/>
          <a:ext cx="3583243" cy="19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비트맵 이미지" r:id="rId4" imgW="4053960" imgH="2232720" progId="PBrush">
                  <p:embed/>
                </p:oleObj>
              </mc:Choice>
              <mc:Fallback>
                <p:oleObj name="비트맵 이미지" r:id="rId4" imgW="4053960" imgH="2232720" progId="PBrush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2290" y="4512845"/>
                        <a:ext cx="3583243" cy="19726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그림 12" descr="a1016(정면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12938" y="1896971"/>
            <a:ext cx="3553032" cy="238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20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640S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23GA. 40mm Headless Pinner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- 1.24kg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191mm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255mm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48mm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200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- 6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12mm~40mm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마무리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6E5247A4-66CE-46C0-92EF-C68CDE9CC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071783"/>
              </p:ext>
            </p:extLst>
          </p:nvPr>
        </p:nvGraphicFramePr>
        <p:xfrm>
          <a:off x="6160578" y="4548990"/>
          <a:ext cx="2924155" cy="2067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8" name="비트맵 이미지" r:id="rId4" imgW="4915080" imgH="3474720" progId="PBrush">
                  <p:embed/>
                </p:oleObj>
              </mc:Choice>
              <mc:Fallback>
                <p:oleObj name="비트맵 이미지" r:id="rId4" imgW="4915080" imgH="3474720" progId="PBrush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0578" y="4548990"/>
                        <a:ext cx="2924155" cy="2067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D383DCDC-29B6-43FB-8F16-11A4FA369B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4261129" cy="284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46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BN16/50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Finish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- 1.74kg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286mm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76mm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19mm~50mm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BE7CBDA9-BFDD-4183-B097-71E0A3E668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7273"/>
            <a:ext cx="3882513" cy="2871393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5B782AC4-D223-4AD1-A5F1-6E0D8E8C2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335976"/>
              </p:ext>
            </p:extLst>
          </p:nvPr>
        </p:nvGraphicFramePr>
        <p:xfrm>
          <a:off x="6763022" y="4518715"/>
          <a:ext cx="2548467" cy="2124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비트맵 이미지" r:id="rId5" imgW="4480560" imgH="3733920" progId="PBrush">
                  <p:embed/>
                </p:oleObj>
              </mc:Choice>
              <mc:Fallback>
                <p:oleObj name="비트맵 이미지" r:id="rId5" imgW="4480560" imgH="3733920" progId="PBrush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3022" y="4518715"/>
                        <a:ext cx="2548467" cy="21240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CA69F83-96D3-49B6-913D-719E6DEAF4B3}"/>
              </a:ext>
            </a:extLst>
          </p:cNvPr>
          <p:cNvSpPr txBox="1"/>
          <p:nvPr/>
        </p:nvSpPr>
        <p:spPr>
          <a:xfrm>
            <a:off x="8259797" y="3807250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8175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BN16/57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Finish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- 1.78kg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286mm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76mm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19mm~57mm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목천장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9DA121B7-2502-4376-B7EC-F9BDFE495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2254642" cy="2905124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75414A74-02E4-4581-8479-E32857811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830415"/>
              </p:ext>
            </p:extLst>
          </p:nvPr>
        </p:nvGraphicFramePr>
        <p:xfrm>
          <a:off x="6096000" y="4507370"/>
          <a:ext cx="2489200" cy="2119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비트맵 이미지" r:id="rId5" imgW="3749040" imgH="3192840" progId="PBrush">
                  <p:embed/>
                </p:oleObj>
              </mc:Choice>
              <mc:Fallback>
                <p:oleObj name="비트맵 이미지" r:id="rId5" imgW="3749040" imgH="3192840" progId="PBrush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507370"/>
                        <a:ext cx="2489200" cy="21192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3F83CB7-62D9-4ABA-B83F-4A0866B2B6FA}"/>
              </a:ext>
            </a:extLst>
          </p:cNvPr>
          <p:cNvSpPr txBox="1"/>
          <p:nvPr/>
        </p:nvSpPr>
        <p:spPr>
          <a:xfrm>
            <a:off x="6631926" y="3843907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55362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BN16/64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Finish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- 1.83kg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282mm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286mm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76mm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19mm~64mm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목천장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77274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4590345-9B2D-4D0A-BC51-09E9A0C56B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2569862" cy="2857686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1DA47849-F9CC-4F84-ADA9-2E1D083A35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02260"/>
              </p:ext>
            </p:extLst>
          </p:nvPr>
        </p:nvGraphicFramePr>
        <p:xfrm>
          <a:off x="6096000" y="4503321"/>
          <a:ext cx="2569862" cy="2115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비트맵 이미지" r:id="rId5" imgW="4663440" imgH="3840480" progId="PBrush">
                  <p:embed/>
                </p:oleObj>
              </mc:Choice>
              <mc:Fallback>
                <p:oleObj name="비트맵 이미지" r:id="rId5" imgW="4663440" imgH="3840480" progId="PBrush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503321"/>
                        <a:ext cx="2569862" cy="2115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CC7133D-351A-4BDA-A0F4-2E7653B3271F}"/>
              </a:ext>
            </a:extLst>
          </p:cNvPr>
          <p:cNvSpPr txBox="1"/>
          <p:nvPr/>
        </p:nvSpPr>
        <p:spPr>
          <a:xfrm>
            <a:off x="6947146" y="3810113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2621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CT64RS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14GA. 64mm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- 2.47kg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310mm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316mm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101mm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80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DT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30mm~64mm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18mm~64mm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접목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내장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DED4CC8-BD17-418F-AE50-936D3F34A4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7274"/>
            <a:ext cx="2655311" cy="2854459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B538F894-C43F-4028-AB0D-D00C59331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267812"/>
              </p:ext>
            </p:extLst>
          </p:nvPr>
        </p:nvGraphicFramePr>
        <p:xfrm>
          <a:off x="6144683" y="4476759"/>
          <a:ext cx="4088631" cy="2093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비트맵 이미지" r:id="rId5" imgW="7277040" imgH="3726360" progId="PBrush">
                  <p:embed/>
                </p:oleObj>
              </mc:Choice>
              <mc:Fallback>
                <p:oleObj name="비트맵 이미지" r:id="rId5" imgW="7277040" imgH="3726360" progId="PBrush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4683" y="4476759"/>
                        <a:ext cx="4088631" cy="20933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9EB6D76-D517-4644-9DED-67C62116E3E0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8975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5" y="1290981"/>
            <a:ext cx="225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14GA. 64mm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- 2.47kg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308mm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310mm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94mm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80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18mm~64mm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작업 전용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C91C711-8BBB-48C7-87D1-3934C69C2C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13992"/>
              </p:ext>
            </p:extLst>
          </p:nvPr>
        </p:nvGraphicFramePr>
        <p:xfrm>
          <a:off x="6230232" y="4418786"/>
          <a:ext cx="2269819" cy="2105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비트맵 이미지" r:id="rId4" imgW="4107240" imgH="3809880" progId="PBrush">
                  <p:embed/>
                </p:oleObj>
              </mc:Choice>
              <mc:Fallback>
                <p:oleObj name="비트맵 이미지" r:id="rId4" imgW="4107240" imgH="3809880" progId="PBrush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0232" y="4418786"/>
                        <a:ext cx="2269819" cy="21057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F2A93AA8-CE37-42AF-AD83-FB0E9F898D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405" y="1290980"/>
            <a:ext cx="2510032" cy="28746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477BCC-6FCA-4CD3-91DD-7E1BA35A7BCC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D1D868-0C66-40A1-B8B0-5DF7100C29ED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B6714D-5D42-41A9-8718-C6B6ED910E58}"/>
              </a:ext>
            </a:extLst>
          </p:cNvPr>
          <p:cNvSpPr txBox="1"/>
          <p:nvPr/>
        </p:nvSpPr>
        <p:spPr>
          <a:xfrm>
            <a:off x="6914126" y="3784362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9235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ST64C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14GA. 64mm Cap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294mm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324mm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85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CAP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18mm~64mm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작업 전용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C91C711-8BBB-48C7-87D1-3934C69C2C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30232" y="4418786"/>
          <a:ext cx="2269819" cy="2105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비트맵 이미지" r:id="rId4" imgW="4107240" imgH="3809880" progId="PBrush">
                  <p:embed/>
                </p:oleObj>
              </mc:Choice>
              <mc:Fallback>
                <p:oleObj name="비트맵 이미지" r:id="rId4" imgW="4107240" imgH="3809880" progId="PBrush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0232" y="4418786"/>
                        <a:ext cx="2269819" cy="21057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34A52F06-FDDE-4687-9BA9-F3B4DBA624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277274"/>
            <a:ext cx="2624021" cy="2847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6184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CS26/38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1999218"/>
            <a:ext cx="3863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- 3.69kg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349mm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464mm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117mm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42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CS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12mm~38mm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칸막이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샷시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8FA8318-470E-4172-B41F-0752ED81AE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6545"/>
            <a:ext cx="3969263" cy="2835188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5130A205-535E-4DB1-B4E7-22994B1DC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10551"/>
              </p:ext>
            </p:extLst>
          </p:nvPr>
        </p:nvGraphicFramePr>
        <p:xfrm>
          <a:off x="6960650" y="4502382"/>
          <a:ext cx="2447714" cy="211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비트맵 이미지" r:id="rId5" imgW="5493960" imgH="4754880" progId="PBrush">
                  <p:embed/>
                </p:oleObj>
              </mc:Choice>
              <mc:Fallback>
                <p:oleObj name="비트맵 이미지" r:id="rId5" imgW="5493960" imgH="4754880" progId="PBrush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0650" y="4502382"/>
                        <a:ext cx="2447714" cy="21181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847BB63-C8B1-4598-8B77-102245C77FE3}"/>
              </a:ext>
            </a:extLst>
          </p:cNvPr>
          <p:cNvSpPr txBox="1"/>
          <p:nvPr/>
        </p:nvSpPr>
        <p:spPr>
          <a:xfrm>
            <a:off x="8259797" y="3807250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9085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CS26/38(S)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007685"/>
            <a:ext cx="40983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- 3.69kg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349mm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327mm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117mm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22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CS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12mm~38mm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칸막이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샷시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5130A205-535E-4DB1-B4E7-22994B1DC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492376"/>
              </p:ext>
            </p:extLst>
          </p:nvPr>
        </p:nvGraphicFramePr>
        <p:xfrm>
          <a:off x="6951136" y="4451582"/>
          <a:ext cx="2447714" cy="211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비트맵 이미지" r:id="rId4" imgW="5493960" imgH="4754880" progId="PBrush">
                  <p:embed/>
                </p:oleObj>
              </mc:Choice>
              <mc:Fallback>
                <p:oleObj name="비트맵 이미지" r:id="rId4" imgW="5493960" imgH="4754880" progId="PBrush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136" y="4451582"/>
                        <a:ext cx="2447714" cy="21181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412AC965-BE69-4385-9FFD-50BFDEA473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136" y="1277273"/>
            <a:ext cx="2091267" cy="2870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183F75-0389-4299-A70F-114D79D23A9E}"/>
              </a:ext>
            </a:extLst>
          </p:cNvPr>
          <p:cNvSpPr txBox="1"/>
          <p:nvPr/>
        </p:nvSpPr>
        <p:spPr>
          <a:xfrm>
            <a:off x="7269197" y="3808919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8071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CS26/64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1999216"/>
            <a:ext cx="419350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- 3.86kg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367mm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466mm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42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CS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19mm~64mm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시멘트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칸막이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샷시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AE976EE-C11E-4CC8-88CD-7251A563E5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066" y="1277273"/>
            <a:ext cx="1913467" cy="2870201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2DC751C0-FE22-4231-B9F8-328BAED03A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648550"/>
              </p:ext>
            </p:extLst>
          </p:nvPr>
        </p:nvGraphicFramePr>
        <p:xfrm>
          <a:off x="7095066" y="4419071"/>
          <a:ext cx="2463801" cy="218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1" name="비트맵 이미지" r:id="rId5" imgW="5600880" imgH="4960800" progId="PBrush">
                  <p:embed/>
                </p:oleObj>
              </mc:Choice>
              <mc:Fallback>
                <p:oleObj name="비트맵 이미지" r:id="rId5" imgW="5600880" imgH="4960800" progId="PBrush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5066" y="4419071"/>
                        <a:ext cx="2463801" cy="2182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0786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CS26/25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1999218"/>
            <a:ext cx="386330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- 2.76kg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329mm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362mm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100mm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CS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12mm~25mm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칸막이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샷시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5130A205-535E-4DB1-B4E7-22994B1DC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10551"/>
              </p:ext>
            </p:extLst>
          </p:nvPr>
        </p:nvGraphicFramePr>
        <p:xfrm>
          <a:off x="6960650" y="4502382"/>
          <a:ext cx="2447714" cy="211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비트맵 이미지" r:id="rId4" imgW="5493960" imgH="4754880" progId="PBrush">
                  <p:embed/>
                </p:oleObj>
              </mc:Choice>
              <mc:Fallback>
                <p:oleObj name="비트맵 이미지" r:id="rId4" imgW="5493960" imgH="4754880" progId="PBrush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0650" y="4502382"/>
                        <a:ext cx="2447714" cy="21181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그림 12" descr="정면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63789" y="1802059"/>
            <a:ext cx="2987040" cy="199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85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CS15/50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15GA. 50mm Mini Concrete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- 1.72kg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290mm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75.5mm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15mm~50mm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걸레받이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16DA7A2-7734-4A5C-8B30-86D26DC1DC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1277273"/>
            <a:ext cx="2624021" cy="2888172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5CAA6072-1852-49E0-8720-5D4AEA6FCA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021191"/>
              </p:ext>
            </p:extLst>
          </p:nvPr>
        </p:nvGraphicFramePr>
        <p:xfrm>
          <a:off x="6233600" y="4455856"/>
          <a:ext cx="2348815" cy="2249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비트맵 이미지" r:id="rId5" imgW="4892040" imgH="4686480" progId="PBrush">
                  <p:embed/>
                </p:oleObj>
              </mc:Choice>
              <mc:Fallback>
                <p:oleObj name="비트맵 이미지" r:id="rId5" imgW="4892040" imgH="4686480" progId="PBrush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3600" y="4455856"/>
                        <a:ext cx="2348815" cy="22497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16EE32B-6D94-4F53-8E70-3BB779ADE062}"/>
              </a:ext>
            </a:extLst>
          </p:cNvPr>
          <p:cNvSpPr txBox="1"/>
          <p:nvPr/>
        </p:nvSpPr>
        <p:spPr>
          <a:xfrm>
            <a:off x="7001301" y="3802820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64394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IN100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Insulation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- 2.2kg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315mm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307mm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94mm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단발형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IN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30mm~100mm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드라이비트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마감재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천정작업 사용금지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3619242-6D77-4B81-A787-684EBDFB5D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0"/>
            <a:ext cx="2821340" cy="2849219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E28DACF9-5BD2-4A6F-8481-AD2E0C4E23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327561"/>
              </p:ext>
            </p:extLst>
          </p:nvPr>
        </p:nvGraphicFramePr>
        <p:xfrm>
          <a:off x="6137785" y="4383274"/>
          <a:ext cx="3819015" cy="2227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비트맵 이미지" r:id="rId5" imgW="6690240" imgH="3901320" progId="PBrush">
                  <p:embed/>
                </p:oleObj>
              </mc:Choice>
              <mc:Fallback>
                <p:oleObj name="비트맵 이미지" r:id="rId5" imgW="6690240" imgH="3901320" progId="PBrush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785" y="4383274"/>
                        <a:ext cx="3819015" cy="22276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579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IN160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Insulation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328mm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449mm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단발형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IN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30mm~160mm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드라이비트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마감재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천정작업 사용금지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두께와 동일한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E28DACF9-5BD2-4A6F-8481-AD2E0C4E23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7785" y="4383274"/>
          <a:ext cx="3819015" cy="2227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1" name="비트맵 이미지" r:id="rId4" imgW="6690240" imgH="3901320" progId="PBrush">
                  <p:embed/>
                </p:oleObj>
              </mc:Choice>
              <mc:Fallback>
                <p:oleObj name="비트맵 이미지" r:id="rId4" imgW="6690240" imgH="3901320" progId="PBrush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785" y="4383274"/>
                        <a:ext cx="3819015" cy="22276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5F6DEEBB-65E4-4E8D-A96A-2B0C9764BB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285427"/>
            <a:ext cx="2226733" cy="281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007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IN220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Insulation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328mm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509mm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단발형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IN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30mm~220mm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드라이비트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마감재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천정작업 사용금지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두께와 동일한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E28DACF9-5BD2-4A6F-8481-AD2E0C4E23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37785" y="4383274"/>
          <a:ext cx="3819015" cy="2227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4" name="비트맵 이미지" r:id="rId4" imgW="6690240" imgH="3901320" progId="PBrush">
                  <p:embed/>
                </p:oleObj>
              </mc:Choice>
              <mc:Fallback>
                <p:oleObj name="비트맵 이미지" r:id="rId4" imgW="6690240" imgH="3901320" progId="PBrush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785" y="4383274"/>
                        <a:ext cx="3819015" cy="22276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D5F2F265-7CB4-4654-9477-80CAED5DA8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5134"/>
            <a:ext cx="1930400" cy="289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53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AP35RN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Punch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- 0.83kg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215mm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214mm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Ø1.5~Ø5.0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AB40FC7-F7BB-4D07-B8F0-1E7580CDA2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0"/>
            <a:ext cx="1896533" cy="284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6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AP50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Punch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- 1.26kg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250mm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281mm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78mm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Ø3.5~Ø6.0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F9374E1-740F-4D1E-B92B-70474A94F4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3257"/>
            <a:ext cx="2923527" cy="289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65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AP64RN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Air Punch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- 1.7kg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275mm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88mm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Ø3.5~Ø6.0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못제거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C99BE2B-24D3-46A4-BF84-9F8B050E7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4501"/>
            <a:ext cx="4247216" cy="28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98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JC7C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15GA. C-Ringer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- 1.54kg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342mm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89mm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Rings : 130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CR24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(5~6mm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원형작업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시트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침대 스프링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케이지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인삼포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C92EA84-3A81-4ECB-80E8-79DA7A921B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290981"/>
            <a:ext cx="1913467" cy="2870201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03BC4435-7A02-4CF7-9DA3-009E22453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063296"/>
              </p:ext>
            </p:extLst>
          </p:nvPr>
        </p:nvGraphicFramePr>
        <p:xfrm>
          <a:off x="6095999" y="4547808"/>
          <a:ext cx="4546601" cy="1371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name="비트맵 이미지" r:id="rId5" imgW="5684400" imgH="1714680" progId="PBrush">
                  <p:embed/>
                </p:oleObj>
              </mc:Choice>
              <mc:Fallback>
                <p:oleObj name="비트맵 이미지" r:id="rId5" imgW="5684400" imgH="1714680" progId="PBrush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9" y="4547808"/>
                        <a:ext cx="4546601" cy="13712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848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JC7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15GA. C-Ringer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- 1.54kg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342mm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89mm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Rings : 130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CR24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(8mm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원형작업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시트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침대 스프링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케이지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인삼포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91E80955-7695-4926-B2C7-323D8BBA7A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1290981"/>
            <a:ext cx="1905001" cy="2857502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0DDBA5B5-2F89-4837-B5A4-2DF596E69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899290"/>
              </p:ext>
            </p:extLst>
          </p:nvPr>
        </p:nvGraphicFramePr>
        <p:xfrm>
          <a:off x="6095998" y="4556429"/>
          <a:ext cx="4495803" cy="1360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3" name="비트맵 이미지" r:id="rId5" imgW="5486400" imgH="1661040" progId="PBrush">
                  <p:embed/>
                </p:oleObj>
              </mc:Choice>
              <mc:Fallback>
                <p:oleObj name="비트맵 이미지" r:id="rId5" imgW="5486400" imgH="1661040" progId="PBrush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8" y="4556429"/>
                        <a:ext cx="4495803" cy="13607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7043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JC7E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15GA. C-Ringer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357mm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89mm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Rings : 130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CR24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(8mm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원형작업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시트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침대 스프링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케이지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인삼포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0DDBA5B5-2F89-4837-B5A4-2DF596E691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5998" y="4556429"/>
          <a:ext cx="4495803" cy="1360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6" name="비트맵 이미지" r:id="rId4" imgW="5486400" imgH="1661040" progId="PBrush">
                  <p:embed/>
                </p:oleObj>
              </mc:Choice>
              <mc:Fallback>
                <p:oleObj name="비트맵 이미지" r:id="rId4" imgW="5486400" imgH="1661040" progId="PBrush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8" y="4556429"/>
                        <a:ext cx="4495803" cy="13607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66349652-C717-464B-9E25-6C386F1EB3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7" y="1274502"/>
            <a:ext cx="1921935" cy="288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82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JMCN150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4145" y="1034932"/>
            <a:ext cx="2673927" cy="4010891"/>
          </a:xfrm>
          <a:prstGeom prst="rect">
            <a:avLst/>
          </a:prstGeom>
        </p:spPr>
      </p:pic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JMCN150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Joist Hanger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1999218"/>
            <a:ext cx="3863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- 2.05kg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275mm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290mm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87mm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33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JHN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38mm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조인트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행거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쇠들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전선고정용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U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D8B40-7E4C-4D87-90CE-DAC842812DE5}"/>
              </a:ext>
            </a:extLst>
          </p:cNvPr>
          <p:cNvSpPr txBox="1"/>
          <p:nvPr/>
        </p:nvSpPr>
        <p:spPr>
          <a:xfrm>
            <a:off x="180440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 descr="메탈커넥터 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5586" y="4838006"/>
            <a:ext cx="1871526" cy="186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85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JC760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C-Ringer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- 1.58kg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194mm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275mm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Rings : 130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CR17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(3mm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원형작업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시트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메트리스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가방 결속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새장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단열시공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갑각류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9E12200-C741-4CBC-9808-D3D292E712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1290981"/>
            <a:ext cx="1905002" cy="2857503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22C1BB55-0D5C-46FD-900D-B060BCABA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655336"/>
              </p:ext>
            </p:extLst>
          </p:nvPr>
        </p:nvGraphicFramePr>
        <p:xfrm>
          <a:off x="6095999" y="4588501"/>
          <a:ext cx="4504268" cy="1258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비트맵 이미지" r:id="rId5" imgW="6896160" imgH="1927800" progId="PBrush">
                  <p:embed/>
                </p:oleObj>
              </mc:Choice>
              <mc:Fallback>
                <p:oleObj name="비트맵 이미지" r:id="rId5" imgW="6896160" imgH="1927800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9" y="4588501"/>
                        <a:ext cx="4504268" cy="12587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0306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JN65S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Siding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- 2.14kg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305mm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263mm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134mm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(200~300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FAP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27mm~65mm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45~65mm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 철판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사이딩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FAP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무열처리 철판두께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1.5mm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이하 사용가능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F43496F-BADD-4058-B48C-F2D30BD71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384" y="1290981"/>
            <a:ext cx="2581317" cy="2857686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8727ECBA-1CD6-4C74-9907-11680E498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972322"/>
              </p:ext>
            </p:extLst>
          </p:nvPr>
        </p:nvGraphicFramePr>
        <p:xfrm>
          <a:off x="6112384" y="4516036"/>
          <a:ext cx="2762270" cy="210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비트맵 이미지" r:id="rId5" imgW="5577840" imgH="4244400" progId="PBrush">
                  <p:embed/>
                </p:oleObj>
              </mc:Choice>
              <mc:Fallback>
                <p:oleObj name="비트맵 이미지" r:id="rId5" imgW="5577840" imgH="4244400" progId="PBrush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2384" y="4516036"/>
                        <a:ext cx="2762270" cy="2101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A7FF304-C255-4835-A1B3-EAB3CDF69AF0}"/>
              </a:ext>
            </a:extLst>
          </p:cNvPr>
          <p:cNvSpPr txBox="1"/>
          <p:nvPr/>
        </p:nvSpPr>
        <p:spPr>
          <a:xfrm>
            <a:off x="6991369" y="3810113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0584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JN45R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Roofing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- 2.26kg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267mm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113mm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(120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R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19mm~45mm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 싱글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목상자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지붕널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유리섬유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8ECD076-23B4-420B-9F15-1EE5C62BDA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2750626" cy="2866152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8AB87130-6192-4DC8-8B52-E63148B4BA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326949"/>
              </p:ext>
            </p:extLst>
          </p:nvPr>
        </p:nvGraphicFramePr>
        <p:xfrm>
          <a:off x="6096000" y="4514214"/>
          <a:ext cx="2582333" cy="210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비트맵 이미지" r:id="rId5" imgW="4084200" imgH="3330000" progId="PBrush">
                  <p:embed/>
                </p:oleObj>
              </mc:Choice>
              <mc:Fallback>
                <p:oleObj name="비트맵 이미지" r:id="rId5" imgW="4084200" imgH="3330000" progId="PBrush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514214"/>
                        <a:ext cx="2582333" cy="2105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4AFE95C-0C8F-4C55-BC05-485102ABF8A1}"/>
              </a:ext>
            </a:extLst>
          </p:cNvPr>
          <p:cNvSpPr txBox="1"/>
          <p:nvPr/>
        </p:nvSpPr>
        <p:spPr>
          <a:xfrm>
            <a:off x="7127910" y="3818579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1274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JN50C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- 2.05kg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267mm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263mm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(400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(D)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27mm~50mm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마루판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1872175E-1C13-4383-9605-695B7914A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938048"/>
              </p:ext>
            </p:extLst>
          </p:nvPr>
        </p:nvGraphicFramePr>
        <p:xfrm>
          <a:off x="6582833" y="4339783"/>
          <a:ext cx="1752600" cy="229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1" name="비트맵 이미지" r:id="rId4" imgW="3345120" imgH="4381560" progId="PBrush">
                  <p:embed/>
                </p:oleObj>
              </mc:Choice>
              <mc:Fallback>
                <p:oleObj name="비트맵 이미지" r:id="rId4" imgW="3345120" imgH="4381560" progId="PBrush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2833" y="4339783"/>
                        <a:ext cx="1752600" cy="22957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D0A9C2C7-3948-4CF8-A52D-8D829C6A3E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4502"/>
            <a:ext cx="2726267" cy="28734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90A5183-BA2C-48C1-94CA-43AD94385E18}"/>
              </a:ext>
            </a:extLst>
          </p:cNvPr>
          <p:cNvSpPr txBox="1"/>
          <p:nvPr/>
        </p:nvSpPr>
        <p:spPr>
          <a:xfrm>
            <a:off x="180440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022650" y="357916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22E55A-C42E-4A6F-BC52-A38F81B94010}"/>
              </a:ext>
            </a:extLst>
          </p:cNvPr>
          <p:cNvSpPr txBox="1"/>
          <p:nvPr/>
        </p:nvSpPr>
        <p:spPr>
          <a:xfrm>
            <a:off x="7103551" y="3809433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4341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JCN55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- 2.63kg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283mm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270mm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131mm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(300~400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25mm~57mm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마루판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0A5183-BA2C-48C1-94CA-43AD94385E18}"/>
              </a:ext>
            </a:extLst>
          </p:cNvPr>
          <p:cNvSpPr txBox="1"/>
          <p:nvPr/>
        </p:nvSpPr>
        <p:spPr>
          <a:xfrm>
            <a:off x="180440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022650" y="357916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2222BAA4-1E6A-44D4-B5B1-371690058E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85248" y="4311346"/>
          <a:ext cx="1597025" cy="23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7" name="비트맵 이미지" r:id="rId4" imgW="2887920" imgH="4244400" progId="PBrush">
                  <p:embed/>
                </p:oleObj>
              </mc:Choice>
              <mc:Fallback>
                <p:oleObj name="비트맵 이미지" r:id="rId4" imgW="2887920" imgH="4244400" progId="PBrush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5248" y="4311346"/>
                        <a:ext cx="1597025" cy="23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920C3DAF-C6E9-4504-859C-61FEEA65D2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0"/>
            <a:ext cx="2514600" cy="28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JCN70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- 3.5kg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315mm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306mm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(225~300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50mm~70mm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드럼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0A5183-BA2C-48C1-94CA-43AD94385E18}"/>
              </a:ext>
            </a:extLst>
          </p:cNvPr>
          <p:cNvSpPr txBox="1"/>
          <p:nvPr/>
        </p:nvSpPr>
        <p:spPr>
          <a:xfrm>
            <a:off x="180440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022650" y="357916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1201AA05-8E98-4C64-A738-835E2C47A3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816568"/>
              </p:ext>
            </p:extLst>
          </p:nvPr>
        </p:nvGraphicFramePr>
        <p:xfrm>
          <a:off x="6279070" y="4316389"/>
          <a:ext cx="1780644" cy="2346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4" name="비트맵 이미지" r:id="rId4" imgW="3070800" imgH="4046400" progId="PBrush">
                  <p:embed/>
                </p:oleObj>
              </mc:Choice>
              <mc:Fallback>
                <p:oleObj name="비트맵 이미지" r:id="rId4" imgW="3070800" imgH="4046400" progId="PBrush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9070" y="4316389"/>
                        <a:ext cx="1780644" cy="23468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328F67FE-E33B-4E81-84BD-7ACA728848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2348526" cy="285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59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JCN80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- 3.97kg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362mm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306mm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132mm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(225~300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50mm~83mm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드럼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0A5183-BA2C-48C1-94CA-43AD94385E18}"/>
              </a:ext>
            </a:extLst>
          </p:cNvPr>
          <p:cNvSpPr txBox="1"/>
          <p:nvPr/>
        </p:nvSpPr>
        <p:spPr>
          <a:xfrm>
            <a:off x="180440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022650" y="357916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F14B6DA-696F-4831-8DE3-A6E8DEBD76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40469" y="4310921"/>
          <a:ext cx="1713441" cy="2326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비트맵 이미지" r:id="rId4" imgW="3002400" imgH="4076640" progId="PBrush">
                  <p:embed/>
                </p:oleObj>
              </mc:Choice>
              <mc:Fallback>
                <p:oleObj name="비트맵 이미지" r:id="rId4" imgW="3002400" imgH="4076640" progId="PBrush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0469" y="4310921"/>
                        <a:ext cx="1713441" cy="23268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91DF91D4-0344-4EAE-AC18-CF34249D1B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4502"/>
            <a:ext cx="2404109" cy="286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789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JN100C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- 5.6kg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405mm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378mm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153mm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(200~250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65mm~100mm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드럼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0A5183-BA2C-48C1-94CA-43AD94385E18}"/>
              </a:ext>
            </a:extLst>
          </p:cNvPr>
          <p:cNvSpPr txBox="1"/>
          <p:nvPr/>
        </p:nvSpPr>
        <p:spPr>
          <a:xfrm>
            <a:off x="180440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022650" y="357916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7BF564E-806C-4058-B142-9863746A7A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2364852" cy="2849219"/>
          </a:xfrm>
          <a:prstGeom prst="rect">
            <a:avLst/>
          </a:prstGeom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E1627A4E-8B61-4B5C-B368-AC47E02AE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539544"/>
              </p:ext>
            </p:extLst>
          </p:nvPr>
        </p:nvGraphicFramePr>
        <p:xfrm>
          <a:off x="6492700" y="4309852"/>
          <a:ext cx="1576034" cy="2299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비트맵 이미지" r:id="rId5" imgW="2788920" imgH="4069080" progId="PBrush">
                  <p:embed/>
                </p:oleObj>
              </mc:Choice>
              <mc:Fallback>
                <p:oleObj name="비트맵 이미지" r:id="rId5" imgW="2788920" imgH="4069080" progId="PBrush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2700" y="4309852"/>
                        <a:ext cx="1576034" cy="22990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0848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FN21/90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Full Round Head Framing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- 3.8kg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352mm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500mm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117mm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64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50mm~90mm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전선 드럼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590112" y="357916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8247AF-882C-4F50-9F8B-36FBA6CA5E8A}"/>
              </a:ext>
            </a:extLst>
          </p:cNvPr>
          <p:cNvSpPr txBox="1"/>
          <p:nvPr/>
        </p:nvSpPr>
        <p:spPr>
          <a:xfrm>
            <a:off x="181525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412EE3C-CA83-419A-B8FE-F460C17E47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0"/>
            <a:ext cx="3988906" cy="2849219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693417F2-F308-4C42-8DBE-0C995BE447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712037"/>
              </p:ext>
            </p:extLst>
          </p:nvPr>
        </p:nvGraphicFramePr>
        <p:xfrm>
          <a:off x="7306497" y="4270567"/>
          <a:ext cx="1567911" cy="2409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비트맵 이미지" r:id="rId5" imgW="2865240" imgH="4404240" progId="PBrush">
                  <p:embed/>
                </p:oleObj>
              </mc:Choice>
              <mc:Fallback>
                <p:oleObj name="비트맵 이미지" r:id="rId5" imgW="2865240" imgH="4404240" progId="PBrush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6497" y="4270567"/>
                        <a:ext cx="1567911" cy="24096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6A55DDB-EA30-4805-817B-1B5533ADBD19}"/>
              </a:ext>
            </a:extLst>
          </p:cNvPr>
          <p:cNvSpPr txBox="1"/>
          <p:nvPr/>
        </p:nvSpPr>
        <p:spPr>
          <a:xfrm>
            <a:off x="8269594" y="3801645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491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BCDBDED6-F1C1-4877-A304-669402291E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74503"/>
            <a:ext cx="3592375" cy="5388562"/>
          </a:xfrm>
          <a:prstGeom prst="rect">
            <a:avLst/>
          </a:prstGeom>
        </p:spPr>
      </p:pic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JAF130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Framing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- 6.4kg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457mm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574mm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154mm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64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83mm~130mm(Ø3.0~Ø4.1)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중량물 포장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590112" y="357916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8247AF-882C-4F50-9F8B-36FBA6CA5E8A}"/>
              </a:ext>
            </a:extLst>
          </p:cNvPr>
          <p:cNvSpPr txBox="1"/>
          <p:nvPr/>
        </p:nvSpPr>
        <p:spPr>
          <a:xfrm>
            <a:off x="181525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76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정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49637" y="1792279"/>
            <a:ext cx="3236422" cy="2156266"/>
          </a:xfrm>
          <a:prstGeom prst="rect">
            <a:avLst/>
          </a:prstGeom>
        </p:spPr>
      </p:pic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4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JN65D</a:t>
            </a:r>
          </a:p>
          <a:p>
            <a:pPr algn="ctr"/>
            <a:r>
              <a:rPr lang="en-US" altLang="ko-KR" sz="1200" b="1" dirty="0"/>
              <a:t>Decking Coil </a:t>
            </a:r>
            <a:r>
              <a:rPr lang="en-US" altLang="ko-KR" sz="1200" b="1" dirty="0" err="1"/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280004"/>
            <a:ext cx="3365011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- 3.0kg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307mm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325mm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128mm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(200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en-US" altLang="ko-KR" sz="1100" dirty="0">
                <a:latin typeface="휴먼모음T" pitchFamily="18" charset="-127"/>
                <a:ea typeface="휴먼모음T" pitchFamily="18" charset="-127"/>
              </a:rPr>
              <a:t>JDN</a:t>
            </a: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단위 </a:t>
            </a:r>
            <a:r>
              <a:rPr lang="en-US" altLang="ko-KR" sz="1100" dirty="0">
                <a:latin typeface="휴먼모음T" pitchFamily="18" charset="-127"/>
                <a:ea typeface="휴먼모음T" pitchFamily="18" charset="-127"/>
              </a:rPr>
              <a:t>: 32mm,38mm,50mm, 65mm </a:t>
            </a:r>
          </a:p>
          <a:p>
            <a:r>
              <a:rPr lang="en-US" altLang="ko-KR" sz="1100" dirty="0">
                <a:latin typeface="휴먼모음T" pitchFamily="18" charset="-127"/>
                <a:ea typeface="휴먼모음T" pitchFamily="18" charset="-127"/>
              </a:rPr>
              <a:t>      </a:t>
            </a:r>
            <a:r>
              <a:rPr lang="ko-KR" altLang="en-US" sz="1100" dirty="0" err="1">
                <a:latin typeface="휴먼모음T" pitchFamily="18" charset="-127"/>
                <a:ea typeface="휴먼모음T" pitchFamily="18" charset="-127"/>
              </a:rPr>
              <a:t>코일못</a:t>
            </a: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 </a:t>
            </a:r>
            <a:r>
              <a:rPr lang="en-US" altLang="ko-KR" sz="1100" dirty="0">
                <a:latin typeface="휴먼모음T" pitchFamily="18" charset="-127"/>
                <a:ea typeface="휴먼모음T" pitchFamily="18" charset="-127"/>
              </a:rPr>
              <a:t>: 45~65mm</a:t>
            </a:r>
            <a:endParaRPr lang="en-US" altLang="ko-KR" sz="1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itchFamily="18" charset="-127"/>
              <a:ea typeface="휴먼모음T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데크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목재와 철판 결합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아연각관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2.9mm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이하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강철각관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2.0mm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이하 사용가능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작업환경에 따라 일반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피스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못 대비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체결력이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다소 약화될 수 있음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E1E28B-DF7F-4D9D-91D5-24EDE3A58A76}"/>
              </a:ext>
            </a:extLst>
          </p:cNvPr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18D87-A2BF-47F3-87C1-F1E1AF231881}"/>
              </a:ext>
            </a:extLst>
          </p:cNvPr>
          <p:cNvSpPr txBox="1"/>
          <p:nvPr/>
        </p:nvSpPr>
        <p:spPr>
          <a:xfrm>
            <a:off x="186416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8727ECBA-1CD6-4C74-9907-11680E498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972322"/>
              </p:ext>
            </p:extLst>
          </p:nvPr>
        </p:nvGraphicFramePr>
        <p:xfrm>
          <a:off x="6112384" y="4516036"/>
          <a:ext cx="2762270" cy="210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4" name="비트맵 이미지" r:id="rId5" imgW="5577840" imgH="4244400" progId="PBrush">
                  <p:embed/>
                </p:oleObj>
              </mc:Choice>
              <mc:Fallback>
                <p:oleObj name="비트맵 이미지" r:id="rId5" imgW="5577840" imgH="4244400" progId="PBrush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2384" y="4516036"/>
                        <a:ext cx="2762270" cy="2101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A7FF304-C255-4835-A1B3-EAB3CDF69AF0}"/>
              </a:ext>
            </a:extLst>
          </p:cNvPr>
          <p:cNvSpPr txBox="1"/>
          <p:nvPr/>
        </p:nvSpPr>
        <p:spPr>
          <a:xfrm>
            <a:off x="7032933" y="3602298"/>
            <a:ext cx="194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깊이조절장치 장착</a:t>
            </a:r>
            <a:endParaRPr lang="en-US" altLang="ko-KR" sz="16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0584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JAF160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Framing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- 7.3kg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518mm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620mm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158mm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Nails : 55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100mm~160mm(Ø3.8~Ø5.0)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중량물 포장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전선 드럼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590112" y="357916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8247AF-882C-4F50-9F8B-36FBA6CA5E8A}"/>
              </a:ext>
            </a:extLst>
          </p:cNvPr>
          <p:cNvSpPr txBox="1"/>
          <p:nvPr/>
        </p:nvSpPr>
        <p:spPr>
          <a:xfrm>
            <a:off x="181525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26E6E1C-A22F-4B84-9DA5-6F48A9211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90981"/>
            <a:ext cx="3564591" cy="534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9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1135" y="1290981"/>
            <a:ext cx="262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TRS25B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1” Wide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03625" y="2354821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- 2.41kg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229mm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376mm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160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13mm~25mm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프레임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 덮개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목주 주택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트러스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1F5C82-CDA3-4E81-ACE9-CAFCEC3FA201}"/>
              </a:ext>
            </a:extLst>
          </p:cNvPr>
          <p:cNvSpPr txBox="1"/>
          <p:nvPr/>
        </p:nvSpPr>
        <p:spPr>
          <a:xfrm>
            <a:off x="5590112" y="357916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8247AF-882C-4F50-9F8B-36FBA6CA5E8A}"/>
              </a:ext>
            </a:extLst>
          </p:cNvPr>
          <p:cNvSpPr txBox="1"/>
          <p:nvPr/>
        </p:nvSpPr>
        <p:spPr>
          <a:xfrm>
            <a:off x="181525" y="1274502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827AA0C-2609-4FA1-803E-323A968280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274502"/>
            <a:ext cx="3582201" cy="2857231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151D9965-B76E-456A-BD20-DBB1229B6B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754328"/>
              </p:ext>
            </p:extLst>
          </p:nvPr>
        </p:nvGraphicFramePr>
        <p:xfrm>
          <a:off x="6096000" y="4451879"/>
          <a:ext cx="3592376" cy="198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비트맵 이미지" r:id="rId5" imgW="4975920" imgH="2743200" progId="PBrush">
                  <p:embed/>
                </p:oleObj>
              </mc:Choice>
              <mc:Fallback>
                <p:oleObj name="비트맵 이미지" r:id="rId5" imgW="4975920" imgH="2743200" progId="PBrush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451879"/>
                        <a:ext cx="3592376" cy="19807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0961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408171" y="357918"/>
            <a:ext cx="1375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9DA2332-6D6D-48D4-B6E7-0B2FAA29D788}"/>
              </a:ext>
            </a:extLst>
          </p:cNvPr>
          <p:cNvSpPr txBox="1"/>
          <p:nvPr/>
        </p:nvSpPr>
        <p:spPr>
          <a:xfrm>
            <a:off x="188907" y="862407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22E3198-8ADE-49D5-A85D-F00E5AD103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619" y="888100"/>
            <a:ext cx="2878241" cy="374226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476989" y="862407"/>
            <a:ext cx="2314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BF30/422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(combo)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30mm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Brad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0.20”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392322" y="2151622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- 2.58kg(2.0Ah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베터리 포함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231mm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234mm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93.8mm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장착량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/ Staple :100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10mm~30mm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10mm~22mm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/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마무리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0635B659-7C6B-49D7-957D-B120D786B2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07829" y="4775200"/>
          <a:ext cx="1335578" cy="179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비트맵 이미지" r:id="rId5" imgW="3863520" imgH="5044320" progId="PBrush">
                  <p:embed/>
                </p:oleObj>
              </mc:Choice>
              <mc:Fallback>
                <p:oleObj name="비트맵 이미지" r:id="rId5" imgW="3863520" imgH="5044320" progId="PBrush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7829" y="4775200"/>
                        <a:ext cx="1335578" cy="17937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CA8B7DA-2900-408A-A7D8-03F78BA495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968024"/>
              </p:ext>
            </p:extLst>
          </p:nvPr>
        </p:nvGraphicFramePr>
        <p:xfrm>
          <a:off x="8675106" y="4785390"/>
          <a:ext cx="2186970" cy="178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비트맵 이미지" r:id="rId7" imgW="3063240" imgH="2499480" progId="PBrush">
                  <p:embed/>
                </p:oleObj>
              </mc:Choice>
              <mc:Fallback>
                <p:oleObj name="비트맵 이미지" r:id="rId7" imgW="3063240" imgH="2499480" progId="PBrush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5106" y="4785390"/>
                        <a:ext cx="2186970" cy="1783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4046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408171" y="357918"/>
            <a:ext cx="1375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9DA2332-6D6D-48D4-B6E7-0B2FAA29D788}"/>
              </a:ext>
            </a:extLst>
          </p:cNvPr>
          <p:cNvSpPr txBox="1"/>
          <p:nvPr/>
        </p:nvSpPr>
        <p:spPr>
          <a:xfrm>
            <a:off x="188907" y="862407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476989" y="862407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B635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23GA. 35mm Cordless Pin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392322" y="2151622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- 2.37kg(2.0Ah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베터리 포함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231mm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226mm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93.8mm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장착량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 : 200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- 6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12mm~35mm (622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제외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4" name="개체 13">
            <a:extLst>
              <a:ext uri="{FF2B5EF4-FFF2-40B4-BE49-F238E27FC236}">
                <a16:creationId xmlns:a16="http://schemas.microsoft.com/office/drawing/2014/main" id="{C58F041A-3050-4091-86C0-E3B3E59F85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320514"/>
              </p:ext>
            </p:extLst>
          </p:nvPr>
        </p:nvGraphicFramePr>
        <p:xfrm>
          <a:off x="8454557" y="4745694"/>
          <a:ext cx="1335577" cy="1823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비트맵 이미지" r:id="rId4" imgW="4046400" imgH="5151240" progId="PBrush">
                  <p:embed/>
                </p:oleObj>
              </mc:Choice>
              <mc:Fallback>
                <p:oleObj name="비트맵 이미지" r:id="rId4" imgW="4046400" imgH="5151240" progId="PBrush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4557" y="4745694"/>
                        <a:ext cx="1335577" cy="18232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그림 17">
            <a:extLst>
              <a:ext uri="{FF2B5EF4-FFF2-40B4-BE49-F238E27FC236}">
                <a16:creationId xmlns:a16="http://schemas.microsoft.com/office/drawing/2014/main" id="{D485F82A-096A-4C80-B2E8-3F7FB04C7F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427" y="888101"/>
            <a:ext cx="3320558" cy="374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25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408171" y="357918"/>
            <a:ext cx="1375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9DA2332-6D6D-48D4-B6E7-0B2FAA29D788}"/>
              </a:ext>
            </a:extLst>
          </p:cNvPr>
          <p:cNvSpPr txBox="1"/>
          <p:nvPr/>
        </p:nvSpPr>
        <p:spPr>
          <a:xfrm>
            <a:off x="188907" y="862407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476989" y="862407"/>
            <a:ext cx="231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BF30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30mm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Brad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Nailer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392322" y="2151622"/>
            <a:ext cx="33650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- 2.58kg(2.0Ah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베터리 포함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231mm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234mm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93.8mm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장착량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Nail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F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10mm~30mm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/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마무리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CA8B7DA-2900-408A-A7D8-03F78BA495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177930"/>
              </p:ext>
            </p:extLst>
          </p:nvPr>
        </p:nvGraphicFramePr>
        <p:xfrm>
          <a:off x="7523891" y="4861590"/>
          <a:ext cx="2186970" cy="178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비트맵 이미지" r:id="rId4" imgW="3063240" imgH="2499480" progId="PBrush">
                  <p:embed/>
                </p:oleObj>
              </mc:Choice>
              <mc:Fallback>
                <p:oleObj name="비트맵 이미지" r:id="rId4" imgW="3063240" imgH="2499480" progId="PBrush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3891" y="4861590"/>
                        <a:ext cx="2186970" cy="1783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그림 13">
            <a:extLst>
              <a:ext uri="{FF2B5EF4-FFF2-40B4-BE49-F238E27FC236}">
                <a16:creationId xmlns:a16="http://schemas.microsoft.com/office/drawing/2014/main" id="{BA305C7C-4732-40FA-BB1E-6CC6B53AE9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619" y="862407"/>
            <a:ext cx="2509514" cy="376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23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127646" y="35791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2503626" y="1271670"/>
            <a:ext cx="231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422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0.20” Crown Stapler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2510857" y="2354828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- 1.2kg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치수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높이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179mm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길이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(L) : 242mm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(W) : 60mm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메거진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탄창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용량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Staple : 100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사이즈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: 6mm~22mm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합판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/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석고보드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캐비닛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5EDFA-6A96-4046-A5C3-149341E96A19}"/>
              </a:ext>
            </a:extLst>
          </p:cNvPr>
          <p:cNvSpPr txBox="1"/>
          <p:nvPr/>
        </p:nvSpPr>
        <p:spPr>
          <a:xfrm>
            <a:off x="180440" y="1285737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베터리 </a:t>
            </a:r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및 인테리어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팔레트 및 수출포장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265AD70-FB34-437E-B97B-D99F79D35C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045" y="1277270"/>
            <a:ext cx="3365011" cy="2919147"/>
          </a:xfrm>
          <a:prstGeom prst="rect">
            <a:avLst/>
          </a:prstGeom>
        </p:spPr>
      </p:pic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5057F066-9FDA-4A2B-9359-1467BEE74D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414747"/>
              </p:ext>
            </p:extLst>
          </p:nvPr>
        </p:nvGraphicFramePr>
        <p:xfrm>
          <a:off x="7090962" y="4538138"/>
          <a:ext cx="2837176" cy="2245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비트맵 이미지" r:id="rId5" imgW="4526280" imgH="3581280" progId="PBrush">
                  <p:embed/>
                </p:oleObj>
              </mc:Choice>
              <mc:Fallback>
                <p:oleObj name="비트맵 이미지" r:id="rId5" imgW="4526280" imgH="3581280" progId="PBrush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0962" y="4538138"/>
                        <a:ext cx="2837176" cy="22450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7068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7963</TotalTime>
  <Words>4465</Words>
  <Application>Microsoft Office PowerPoint</Application>
  <PresentationFormat>와이드스크린</PresentationFormat>
  <Paragraphs>1645</Paragraphs>
  <Slides>51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51</vt:i4>
      </vt:variant>
    </vt:vector>
  </HeadingPairs>
  <TitlesOfParts>
    <vt:vector size="57" baseType="lpstr">
      <vt:lpstr>맑은 고딕</vt:lpstr>
      <vt:lpstr>에스코어 드림 9 Black</vt:lpstr>
      <vt:lpstr>휴먼모음T</vt:lpstr>
      <vt:lpstr>Arial</vt:lpstr>
      <vt:lpstr>Office 테마</vt:lpstr>
      <vt:lpstr>비트맵 이미지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 승원</dc:creator>
  <cp:lastModifiedBy>user</cp:lastModifiedBy>
  <cp:revision>351</cp:revision>
  <dcterms:created xsi:type="dcterms:W3CDTF">2019-05-12T14:01:22Z</dcterms:created>
  <dcterms:modified xsi:type="dcterms:W3CDTF">2024-04-30T02:19:35Z</dcterms:modified>
</cp:coreProperties>
</file>